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0"/>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299" r:id="rId14"/>
    <p:sldId id="317" r:id="rId15"/>
    <p:sldId id="318" r:id="rId16"/>
    <p:sldId id="319" r:id="rId17"/>
    <p:sldId id="320" r:id="rId18"/>
    <p:sldId id="321" r:id="rId19"/>
    <p:sldId id="322" r:id="rId20"/>
    <p:sldId id="330" r:id="rId21"/>
    <p:sldId id="327" r:id="rId22"/>
    <p:sldId id="287" r:id="rId23"/>
    <p:sldId id="288" r:id="rId24"/>
    <p:sldId id="326" r:id="rId25"/>
    <p:sldId id="263" r:id="rId26"/>
    <p:sldId id="267" r:id="rId27"/>
    <p:sldId id="328" r:id="rId28"/>
    <p:sldId id="264" r:id="rId29"/>
    <p:sldId id="271" r:id="rId30"/>
    <p:sldId id="291" r:id="rId31"/>
    <p:sldId id="290" r:id="rId32"/>
    <p:sldId id="298" r:id="rId33"/>
    <p:sldId id="265" r:id="rId34"/>
    <p:sldId id="273" r:id="rId35"/>
    <p:sldId id="282" r:id="rId36"/>
    <p:sldId id="284" r:id="rId37"/>
    <p:sldId id="285" r:id="rId38"/>
    <p:sldId id="302" r:id="rId39"/>
    <p:sldId id="269" r:id="rId40"/>
    <p:sldId id="303" r:id="rId41"/>
    <p:sldId id="286" r:id="rId42"/>
    <p:sldId id="283" r:id="rId43"/>
    <p:sldId id="301" r:id="rId44"/>
    <p:sldId id="294" r:id="rId45"/>
    <p:sldId id="268" r:id="rId46"/>
    <p:sldId id="270" r:id="rId47"/>
    <p:sldId id="304" r:id="rId48"/>
    <p:sldId id="29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55" autoAdjust="0"/>
  </p:normalViewPr>
  <p:slideViewPr>
    <p:cSldViewPr snapToGrid="0">
      <p:cViewPr varScale="1">
        <p:scale>
          <a:sx n="72" d="100"/>
          <a:sy n="72" d="100"/>
        </p:scale>
        <p:origin x="22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07.05.2018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200" kern="1200" dirty="0">
                <a:solidFill>
                  <a:schemeClr val="tx1"/>
                </a:solidFill>
                <a:latin typeface="+mn-lt"/>
                <a:ea typeface="+mn-ea"/>
                <a:cs typeface="+mn-cs"/>
              </a:rPr>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8896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263837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8288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5/7/2018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id="{8286ECBF-1488-4413-908E-6A9BADE5D6E1}"/>
              </a:ext>
            </a:extLst>
          </p:cNvPr>
          <p:cNvPicPr>
            <a:picLocks noChangeAspect="1"/>
          </p:cNvPicPr>
          <p:nvPr/>
        </p:nvPicPr>
        <p:blipFill>
          <a:blip r:embed="rId2"/>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motion</a:t>
            </a:r>
            <a:r>
              <a:rPr lang="de-DE" dirty="0"/>
              <a:t>, </a:t>
            </a:r>
            <a:r>
              <a:rPr lang="de-DE" dirty="0" err="1"/>
              <a:t>motioneye</a:t>
            </a:r>
            <a:r>
              <a:rPr lang="de-DE" dirty="0"/>
              <a:t> und </a:t>
            </a:r>
            <a:r>
              <a:rPr lang="de-DE" dirty="0" err="1"/>
              <a:t>motioneyeOS</a:t>
            </a:r>
            <a:endParaRPr lang="de-DE" dirty="0"/>
          </a:p>
        </p:txBody>
      </p:sp>
      <p:sp>
        <p:nvSpPr>
          <p:cNvPr id="2" name="Textplatzhalter 1">
            <a:extLst>
              <a:ext uri="{FF2B5EF4-FFF2-40B4-BE49-F238E27FC236}">
                <a16:creationId xmlns:a16="http://schemas.microsoft.com/office/drawing/2014/main" id="{BC522B00-9886-4ECD-91BF-A33CF7F0E0A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a:t>
            </a:r>
            <a:r>
              <a:rPr lang="de-DE" dirty="0" err="1"/>
              <a:t>motion</a:t>
            </a:r>
            <a:endParaRPr lang="de-DE" dirty="0"/>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motioneye</a:t>
            </a:r>
            <a:endParaRPr lang="de-DE" dirty="0"/>
          </a:p>
        </p:txBody>
      </p:sp>
      <p:sp>
        <p:nvSpPr>
          <p:cNvPr id="3" name="Inhaltsplatzhalter 2"/>
          <p:cNvSpPr>
            <a:spLocks noGrp="1"/>
          </p:cNvSpPr>
          <p:nvPr>
            <p:ph idx="1"/>
          </p:nvPr>
        </p:nvSpPr>
        <p:spPr/>
        <p:txBody>
          <a:bodyPr/>
          <a:lstStyle/>
          <a:p>
            <a:r>
              <a:rPr lang="de-DE" dirty="0"/>
              <a:t>Webbasiertes Frontend für </a:t>
            </a:r>
            <a:r>
              <a:rPr lang="de-DE" dirty="0" err="1"/>
              <a:t>motion</a:t>
            </a:r>
            <a:endParaRPr lang="de-DE" dirty="0"/>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Eigenständiges Betriebssystem</a:t>
            </a:r>
          </a:p>
          <a:p>
            <a:r>
              <a:rPr lang="de-DE" dirty="0"/>
              <a:t>Verwendet </a:t>
            </a:r>
            <a:r>
              <a:rPr lang="de-DE" dirty="0" err="1"/>
              <a:t>motioneye</a:t>
            </a:r>
            <a:r>
              <a:rPr lang="de-DE" dirty="0"/>
              <a:t> Weboberfläche</a:t>
            </a:r>
          </a:p>
        </p:txBody>
      </p:sp>
    </p:spTree>
    <p:extLst>
      <p:ext uri="{BB962C8B-B14F-4D97-AF65-F5344CB8AC3E}">
        <p14:creationId xmlns:p14="http://schemas.microsoft.com/office/powerpoint/2010/main" val="22370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dirty="0"/>
              <a:t>Installation</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a:t>
            </a:r>
            <a:r>
              <a:rPr lang="de-DE" dirty="0" err="1"/>
              <a:t>motioneyeos-raspberrypi</a:t>
            </a:r>
            <a:endParaRPr lang="de-DE" dirty="0"/>
          </a:p>
          <a:p>
            <a:r>
              <a:rPr lang="de-DE" dirty="0"/>
              <a:t>Schreiben des Images auf die SD Karte</a:t>
            </a:r>
          </a:p>
          <a:p>
            <a:r>
              <a:rPr lang="de-DE" dirty="0"/>
              <a:t>SD Karte, Netzwerkkabel und Kamera anschließen</a:t>
            </a:r>
          </a:p>
          <a:p>
            <a:r>
              <a:rPr lang="de-DE" dirty="0" err="1"/>
              <a:t>Raspberry</a:t>
            </a:r>
            <a:r>
              <a:rPr lang="de-DE" dirty="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idx="1"/>
          </p:nvPr>
        </p:nvSpPr>
        <p:spPr/>
        <p:txBody>
          <a:bodyPr/>
          <a:lstStyle/>
          <a:p>
            <a:r>
              <a:rPr lang="de-DE" dirty="0"/>
              <a:t>Markanalyse</a:t>
            </a:r>
          </a:p>
          <a:p>
            <a:r>
              <a:rPr lang="de-DE" dirty="0"/>
              <a:t>Verwendete Bauteile</a:t>
            </a:r>
          </a:p>
          <a:p>
            <a:r>
              <a:rPr lang="de-DE" dirty="0" err="1"/>
              <a:t>motion</a:t>
            </a:r>
            <a:r>
              <a:rPr lang="de-DE" dirty="0"/>
              <a:t>, </a:t>
            </a:r>
            <a:r>
              <a:rPr lang="de-DE" dirty="0" err="1"/>
              <a:t>motioneye</a:t>
            </a:r>
            <a:r>
              <a:rPr lang="de-DE" dirty="0"/>
              <a:t> und </a:t>
            </a:r>
            <a:r>
              <a:rPr lang="de-DE" dirty="0" err="1"/>
              <a:t>motioneyeOS</a:t>
            </a:r>
            <a:endParaRPr lang="de-DE" dirty="0"/>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a:t>
            </a:r>
            <a:r>
              <a:rPr lang="de-DE" dirty="0" err="1"/>
              <a:t>Threshold</a:t>
            </a:r>
            <a:endParaRPr lang="de-DE" dirty="0"/>
          </a:p>
          <a:p>
            <a:pPr lvl="1"/>
            <a:r>
              <a:rPr lang="de-DE" dirty="0"/>
              <a:t>Änderung Anzahl Pixel über </a:t>
            </a:r>
            <a:r>
              <a:rPr lang="de-DE" dirty="0" err="1"/>
              <a:t>Threshold</a:t>
            </a:r>
            <a:endParaRPr lang="de-DE" dirty="0"/>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44773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602CE8D5-55A4-4449-8B5F-3002112E74C1}"/>
              </a:ext>
            </a:extLst>
          </p:cNvPr>
          <p:cNvPicPr>
            <a:picLocks noChangeAspect="1"/>
          </p:cNvPicPr>
          <p:nvPr/>
        </p:nvPicPr>
        <p:blipFill>
          <a:blip r:embed="rId4"/>
          <a:stretch>
            <a:fillRect/>
          </a:stretch>
        </p:blipFill>
        <p:spPr>
          <a:xfrm>
            <a:off x="190500" y="3111967"/>
            <a:ext cx="3404621" cy="2554941"/>
          </a:xfrm>
          <a:prstGeom prst="rect">
            <a:avLst/>
          </a:prstGeom>
        </p:spPr>
      </p:pic>
    </p:spTree>
    <p:extLst>
      <p:ext uri="{BB962C8B-B14F-4D97-AF65-F5344CB8AC3E}">
        <p14:creationId xmlns:p14="http://schemas.microsoft.com/office/powerpoint/2010/main" val="309924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a:br>
            <a:r>
              <a:rPr lang="de-DE" sz="2400" dirty="0"/>
              <a:t>Allgemein</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Kosten vergleichbar mit </a:t>
            </a:r>
            <a:r>
              <a:rPr lang="de-DE" dirty="0" err="1"/>
              <a:t>Lowend</a:t>
            </a:r>
            <a:r>
              <a:rPr lang="de-DE" dirty="0"/>
              <a:t> Produkten(50 – 70 €)</a:t>
            </a:r>
          </a:p>
          <a:p>
            <a:r>
              <a:rPr lang="de-DE" dirty="0"/>
              <a:t>Relativ einfache Installation und Einrichtung </a:t>
            </a:r>
          </a:p>
          <a:p>
            <a:r>
              <a:rPr lang="de-DE" dirty="0"/>
              <a:t>Hoher Grad an Anpassbarkeit</a:t>
            </a:r>
          </a:p>
          <a:p>
            <a:r>
              <a:rPr lang="de-DE" dirty="0"/>
              <a:t>IR Scheinwerfer bei totaler Dunkelheit empfehlenswert</a:t>
            </a:r>
          </a:p>
          <a:p>
            <a:r>
              <a:rPr lang="de-DE" dirty="0"/>
              <a:t>Kauf oder Herstellen einer Hülle empfehlenswert aber nicht nötig</a:t>
            </a:r>
          </a:p>
        </p:txBody>
      </p:sp>
    </p:spTree>
    <p:extLst>
      <p:ext uri="{BB962C8B-B14F-4D97-AF65-F5344CB8AC3E}">
        <p14:creationId xmlns:p14="http://schemas.microsoft.com/office/powerpoint/2010/main" val="75865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a:t>
            </a:r>
            <a:r>
              <a:rPr lang="de-DE" dirty="0" err="1"/>
              <a:t>motioneyeOS</a:t>
            </a:r>
            <a:endParaRPr lang="de-DE" dirty="0"/>
          </a:p>
          <a:p>
            <a:r>
              <a:rPr lang="de-DE" dirty="0"/>
              <a:t>Bessere Performanz von </a:t>
            </a:r>
            <a:r>
              <a:rPr lang="de-DE" dirty="0" err="1"/>
              <a:t>motioneye</a:t>
            </a:r>
            <a:r>
              <a:rPr lang="de-DE" dirty="0"/>
              <a:t> mit 128mb Grafikspeicher</a:t>
            </a:r>
          </a:p>
          <a:p>
            <a:r>
              <a:rPr lang="de-DE" dirty="0"/>
              <a:t>Errichte Bildraten von 15-25 FPS ausreichend für Bewegungserkennung</a:t>
            </a:r>
          </a:p>
        </p:txBody>
      </p:sp>
    </p:spTree>
    <p:extLst>
      <p:ext uri="{BB962C8B-B14F-4D97-AF65-F5344CB8AC3E}">
        <p14:creationId xmlns:p14="http://schemas.microsoft.com/office/powerpoint/2010/main" val="1719438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2095279" y="3400236"/>
            <a:ext cx="6699805" cy="3253665"/>
          </a:xfrm>
        </p:spPr>
        <p:txBody>
          <a:bodyPr/>
          <a:lstStyle/>
          <a:p>
            <a:r>
              <a:rPr lang="de-DE" dirty="0"/>
              <a:t>Bewegungserkennung mit </a:t>
            </a:r>
            <a:br>
              <a:rPr lang="de-DE" dirty="0"/>
            </a:br>
            <a:r>
              <a:rPr lang="de-DE" dirty="0"/>
              <a:t>IR-Beleuchtung</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684497" y="204099"/>
            <a:ext cx="6809798" cy="5107349"/>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val="20000"/>
                    </a:ext>
                  </a:extLst>
                </a:gridCol>
                <a:gridCol w="2715474">
                  <a:extLst>
                    <a:ext uri="{9D8B030D-6E8A-4147-A177-3AD203B41FA5}">
                      <a16:colId xmlns:a16="http://schemas.microsoft.com/office/drawing/2014/main" val="20001"/>
                    </a:ext>
                  </a:extLst>
                </a:gridCol>
                <a:gridCol w="2864504">
                  <a:extLst>
                    <a:ext uri="{9D8B030D-6E8A-4147-A177-3AD203B41FA5}">
                      <a16:colId xmlns:a16="http://schemas.microsoft.com/office/drawing/2014/main"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Diskussion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2"/>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4"/>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5"/>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2152</Words>
  <Application>Microsoft Office PowerPoint</Application>
  <PresentationFormat>Bildschirmpräsentation (4:3)</PresentationFormat>
  <Paragraphs>384</Paragraphs>
  <Slides>48</Slides>
  <Notes>26</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48</vt:i4>
      </vt:variant>
    </vt:vector>
  </HeadingPairs>
  <TitlesOfParts>
    <vt:vector size="55" baseType="lpstr">
      <vt:lpstr>Arial</vt:lpstr>
      <vt:lpstr>Calibri</vt:lpstr>
      <vt:lpstr>Consolas</vt:lpstr>
      <vt:lpstr>Corbel</vt:lpstr>
      <vt:lpstr>Courier New</vt:lpstr>
      <vt:lpstr>Wingdings</vt: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vt:lpstr>
      <vt:lpstr>Bewertung</vt:lpstr>
      <vt:lpstr>Bewertung Allgemein </vt:lpstr>
      <vt:lpstr>Bewertung Performanz </vt:lpstr>
      <vt:lpstr>Unser finaler Prototyp</vt:lpstr>
      <vt:lpstr>LED im Testbetrieb</vt:lpstr>
      <vt:lpstr>Einbau LEDs        </vt:lpstr>
      <vt:lpstr>Einbau LEDs</vt:lpstr>
      <vt:lpstr>Bewegungserkennung mit  IR-Beleuchtung</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Diskussion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71</cp:revision>
  <dcterms:created xsi:type="dcterms:W3CDTF">2018-03-22T19:21:51Z</dcterms:created>
  <dcterms:modified xsi:type="dcterms:W3CDTF">2018-05-07T09:13:42Z</dcterms:modified>
</cp:coreProperties>
</file>